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12"/>
  </p:notesMasterIdLst>
  <p:sldIdLst>
    <p:sldId id="256" r:id="rId2"/>
    <p:sldId id="334" r:id="rId3"/>
    <p:sldId id="333" r:id="rId4"/>
    <p:sldId id="268" r:id="rId5"/>
    <p:sldId id="257" r:id="rId6"/>
    <p:sldId id="335" r:id="rId7"/>
    <p:sldId id="258" r:id="rId8"/>
    <p:sldId id="336" r:id="rId9"/>
    <p:sldId id="259" r:id="rId10"/>
    <p:sldId id="267" r:id="rId11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h/QharrI76/shrbZhNjJ7rx0Lmq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6"/>
    <p:restoredTop sz="83662"/>
  </p:normalViewPr>
  <p:slideViewPr>
    <p:cSldViewPr snapToGrid="0" snapToObjects="1">
      <p:cViewPr varScale="1">
        <p:scale>
          <a:sx n="102" d="100"/>
          <a:sy n="102" d="100"/>
        </p:scale>
        <p:origin x="2192" y="184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Ask about </a:t>
            </a:r>
            <a:r>
              <a:rPr lang="en-US"/>
              <a:t>office hours</a:t>
            </a:r>
            <a:endParaRPr dirty="0"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7" name="Google Shape;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9718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0215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90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54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2156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4072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2024 Winter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B198A5B9-6C71-4FB0-4A9D-CE33E18E96F0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F4DE9AD6-455D-F498-8831-55ED2697547C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EF0AAB1D-0FA2-1DE4-44C8-3175CA6508A9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12: Midterm &amp; Exam Reflection</a:t>
            </a:r>
            <a:endParaRPr dirty="0"/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A2A52389-D85E-B37B-B7A2-380B18FBE199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EC6172BD-EB84-63A1-2024-3AEC8F089F7E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A66CFAE6-B2F6-42F2-2701-58586606984A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145E8103-C988-4F91-3475-5F18DD64E18A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12: Midterm &amp; Exam Reflection</a:t>
            </a:r>
            <a:endParaRPr dirty="0"/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D86A3A43-45EC-D296-0352-0EEEFDA3BA3D}"/>
              </a:ext>
            </a:extLst>
          </p:cNvPr>
          <p:cNvSpPr txBox="1"/>
          <p:nvPr userDrawn="1"/>
        </p:nvSpPr>
        <p:spPr>
          <a:xfrm>
            <a:off x="7362275" y="27386"/>
            <a:ext cx="17817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2024 Winter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Midterm &amp;</a:t>
            </a:r>
            <a:br>
              <a:rPr lang="en-US" b="0" dirty="0"/>
            </a:br>
            <a:r>
              <a:rPr lang="en-US" b="0" dirty="0"/>
              <a:t>Exam Reflection</a:t>
            </a:r>
            <a:endParaRPr sz="2400" i="1" dirty="0"/>
          </a:p>
        </p:txBody>
      </p:sp>
      <p:sp>
        <p:nvSpPr>
          <p:cNvPr id="34" name="Google Shape;34;p1"/>
          <p:cNvSpPr txBox="1">
            <a:spLocks noGrp="1"/>
          </p:cNvSpPr>
          <p:nvPr>
            <p:ph type="subTitle" idx="1"/>
          </p:nvPr>
        </p:nvSpPr>
        <p:spPr>
          <a:xfrm>
            <a:off x="685800" y="5229461"/>
            <a:ext cx="7772400" cy="12998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buSzPts val="1440"/>
            </a:pPr>
            <a:r>
              <a:rPr lang="en-US" sz="2400" dirty="0"/>
              <a:t>CSE 390B Midterm, Midterm Debrief and Discussion</a:t>
            </a:r>
            <a:endParaRPr sz="1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12 Reminders</a:t>
            </a:r>
            <a:endParaRPr dirty="0"/>
          </a:p>
        </p:txBody>
      </p:sp>
      <p:sp>
        <p:nvSpPr>
          <p:cNvPr id="137" name="Google Shape;137;p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Project 6: Mock Exam Problem &amp; Building a Computer due </a:t>
            </a:r>
            <a:r>
              <a:rPr lang="en-US"/>
              <a:t>next Friday </a:t>
            </a:r>
            <a:r>
              <a:rPr lang="en-US" dirty="0"/>
              <a:t>(2/16) at 11:59pm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Eric has office hours after class in CSE2 153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Feel free to post your questions on the Ed board as well</a:t>
            </a:r>
          </a:p>
        </p:txBody>
      </p:sp>
      <p:sp>
        <p:nvSpPr>
          <p:cNvPr id="138" name="Google Shape;138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Test-taking Strategies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Survey the entire exam before beginning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Helps plan how much time to allocate for each problem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sz="2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Read exam directions and question statements carefully</a:t>
            </a:r>
          </a:p>
          <a:p>
            <a:pPr marL="640080" lvl="1" indent="-283464"/>
            <a:r>
              <a:rPr lang="en-US" dirty="0"/>
              <a:t>Use </a:t>
            </a:r>
            <a:r>
              <a:rPr lang="en-US" dirty="0">
                <a:highlight>
                  <a:srgbClr val="FFFF00"/>
                </a:highlight>
              </a:rPr>
              <a:t>highlights</a:t>
            </a:r>
            <a:r>
              <a:rPr lang="en-US" dirty="0"/>
              <a:t>, </a:t>
            </a:r>
            <a:r>
              <a:rPr lang="en-US" u="sng" dirty="0"/>
              <a:t>underlines</a:t>
            </a:r>
            <a:r>
              <a:rPr lang="en-US" dirty="0"/>
              <a:t>, circles on important details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Answer the questions you feel the most confident in first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stuck on a problem, make a mark on the problem and revisit the question later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1" name="Google Shape;6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EBE256C3-1C1B-844C-9120-0BA23E109900}"/>
              </a:ext>
            </a:extLst>
          </p:cNvPr>
          <p:cNvSpPr/>
          <p:nvPr/>
        </p:nvSpPr>
        <p:spPr>
          <a:xfrm>
            <a:off x="4125686" y="3178629"/>
            <a:ext cx="805543" cy="41365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8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Test-taking Strategies</a:t>
            </a:r>
            <a:endParaRPr dirty="0"/>
          </a:p>
        </p:txBody>
      </p:sp>
      <p:sp>
        <p:nvSpPr>
          <p:cNvPr id="60" name="Google Shape;6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0598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Prioritize how you will answer questions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Do this based on confidence level for each type of question or how long you think each will take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sz="2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Rely on a methodological approach for each question</a:t>
            </a:r>
          </a:p>
          <a:p>
            <a:pPr marL="640080" lvl="1" indent="-283464"/>
            <a:r>
              <a:rPr lang="en-US" dirty="0"/>
              <a:t>Helps make taking the test feel more systematic</a:t>
            </a:r>
          </a:p>
          <a:p>
            <a:pPr marL="640080" lvl="1" indent="-283464"/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stuck on a question, demonstrate what you know</a:t>
            </a:r>
          </a:p>
          <a:p>
            <a:pPr marL="640080" lvl="1" indent="-283464"/>
            <a:r>
              <a:rPr lang="en-US" dirty="0"/>
              <a:t>Many exams reward partial credit</a:t>
            </a:r>
          </a:p>
          <a:p>
            <a:pPr marL="640080" lvl="1" indent="-283464"/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time allows, double check your answers</a:t>
            </a:r>
            <a:endParaRPr dirty="0"/>
          </a:p>
          <a:p>
            <a:pPr marL="640080" lvl="1" indent="-283464"/>
            <a:r>
              <a:rPr lang="en-US" dirty="0"/>
              <a:t>Catches any small mistakes that may have been made earlier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1" name="Google Shape;6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16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Technical Details for Midterm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You may specify Boolean operations using symbols or words</a:t>
            </a:r>
          </a:p>
          <a:p>
            <a:pPr marL="640080" lvl="1" indent="-283464"/>
            <a:r>
              <a:rPr lang="en-US" dirty="0"/>
              <a:t>E.g., for the And gate, you may use the symbol &amp; or “And”</a:t>
            </a:r>
          </a:p>
          <a:p>
            <a:pPr marL="640080" lvl="1" indent="-283464"/>
            <a:r>
              <a:rPr lang="en-US" dirty="0"/>
              <a:t>^ is the symbol for XOR</a:t>
            </a:r>
          </a:p>
          <a:p>
            <a:pPr marL="640080" lvl="1" indent="-283464"/>
            <a:r>
              <a:rPr lang="en-US" dirty="0"/>
              <a:t>If you use different symbols, explicitly specify what they mean</a:t>
            </a:r>
          </a:p>
          <a:p>
            <a:pPr marL="0" lvl="0" indent="0">
              <a:buNone/>
            </a:pPr>
            <a:endParaRPr lang="en-US" dirty="0"/>
          </a:p>
          <a:p>
            <a:pPr marL="347472" lvl="0" indent="-347472"/>
            <a:r>
              <a:rPr lang="en-US" dirty="0"/>
              <a:t>When using a Mux or </a:t>
            </a:r>
            <a:r>
              <a:rPr lang="en-US" dirty="0" err="1"/>
              <a:t>DMux</a:t>
            </a:r>
            <a:r>
              <a:rPr lang="en-US" dirty="0"/>
              <a:t> gate, explicitly show or describe the select bits that the inputs are connected to</a:t>
            </a:r>
          </a:p>
          <a:p>
            <a:pPr marL="640080" lvl="1" indent="-283464"/>
            <a:r>
              <a:rPr lang="en-US" dirty="0"/>
              <a:t>E.g., the a input of the Mux is connected to the select bit of 0</a:t>
            </a:r>
          </a:p>
          <a:p>
            <a:pPr marL="0" lvl="0" indent="0">
              <a:buNone/>
            </a:pPr>
            <a:endParaRPr lang="en-US" dirty="0"/>
          </a:p>
          <a:p>
            <a:pPr marL="347472" lvl="0" indent="-347472"/>
            <a:r>
              <a:rPr lang="en-US" dirty="0"/>
              <a:t>We will show any additional clarifications on the board</a:t>
            </a:r>
          </a:p>
          <a:p>
            <a:pPr marL="640080" lvl="1" indent="-283464"/>
            <a:endParaRPr lang="en-US" dirty="0"/>
          </a:p>
          <a:p>
            <a:pPr marL="640080" lvl="1" indent="-283464"/>
            <a:endParaRPr lang="en-US" dirty="0"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7443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CSE 390B Midterm Instructions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This exam is closed-note, closed-software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You may only use the midterm reference sheet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will have 60 minutes to complete the exam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will give you a 30-minute, 10-minute, and 5-minute warning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If you have a question, please raise your hand and the course staff will get to you shortly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When you are finished, please hand your exam to the course staff</a:t>
            </a:r>
            <a:endParaRPr dirty="0"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CSE 390B Midterm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exam will end at: 4:40pm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/>
              <a:t>Midterm clarifications: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0900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Congrats! You did it!</a:t>
            </a:r>
            <a:endParaRPr dirty="0"/>
          </a:p>
        </p:txBody>
      </p:sp>
      <p:sp>
        <p:nvSpPr>
          <p:cNvPr id="47" name="Google Shape;47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pic>
        <p:nvPicPr>
          <p:cNvPr id="48" name="Google Shape;4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70694" y="2156451"/>
            <a:ext cx="3778629" cy="3063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Midterm Reflections</a:t>
            </a:r>
            <a:endParaRPr dirty="0"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Exams are not an objective measure of your learning or abilities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They are one type of evaluation and favor certain learning styles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They reflect priorities of instructor and are one view of material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Performance on an exam doesn’t determine your capability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Our goal is to help you improve your skills related to preparing, taking, and reflecting on exams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may submit midterm corrections in Project 7 and earn back up to 50% of the points you lost</a:t>
            </a:r>
            <a:endParaRPr dirty="0"/>
          </a:p>
        </p:txBody>
      </p:sp>
      <p:sp>
        <p:nvSpPr>
          <p:cNvPr id="62" name="Google Shape;62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2533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CSE 390B Midterm Debrief</a:t>
            </a:r>
            <a:endParaRPr dirty="0"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Discuss the following reflection questions in groups:</a:t>
            </a:r>
          </a:p>
          <a:p>
            <a:pPr marL="0" indent="0">
              <a:buNone/>
            </a:pPr>
            <a:endParaRPr lang="en-US" dirty="0"/>
          </a:p>
          <a:p>
            <a:pPr marL="347472" indent="-347472"/>
            <a:r>
              <a:rPr lang="en-US" dirty="0"/>
              <a:t>How did the midterm go? Were you able to apply the metacognitive strategies you’ve learned to this exam?</a:t>
            </a:r>
          </a:p>
          <a:p>
            <a:pPr marL="0" indent="0">
              <a:buNone/>
            </a:pPr>
            <a:endParaRPr lang="en-US" dirty="0"/>
          </a:p>
          <a:p>
            <a:pPr marL="347472" indent="-347472"/>
            <a:r>
              <a:rPr lang="en-US" dirty="0"/>
              <a:t>How did you prepare for this midterm? What aspects of your preparation were most effective for the midterm?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What test-taking strategies did you utilize during the exam? Which ones were most helpful for the midterm?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545</Words>
  <Application>Microsoft Macintosh PowerPoint</Application>
  <PresentationFormat>On-screen Show (4:3)</PresentationFormat>
  <Paragraphs>81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Noto Sans Symbols</vt:lpstr>
      <vt:lpstr>Arial</vt:lpstr>
      <vt:lpstr>Calibri</vt:lpstr>
      <vt:lpstr>Times New Roman</vt:lpstr>
      <vt:lpstr>UWTheme-333-Sp18</vt:lpstr>
      <vt:lpstr>Midterm &amp; Exam Reflection</vt:lpstr>
      <vt:lpstr>Test-taking Strategies</vt:lpstr>
      <vt:lpstr>Test-taking Strategies</vt:lpstr>
      <vt:lpstr>Technical Details for Midterm</vt:lpstr>
      <vt:lpstr>CSE 390B Midterm Instructions</vt:lpstr>
      <vt:lpstr>CSE 390B Midterm</vt:lpstr>
      <vt:lpstr>Congrats! You did it!</vt:lpstr>
      <vt:lpstr>Midterm Reflections</vt:lpstr>
      <vt:lpstr>CSE 390B Midterm Debrief</vt:lpstr>
      <vt:lpstr>Lecture 12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 Exam</dc:title>
  <dc:creator>Aaron Johnston</dc:creator>
  <cp:lastModifiedBy>Eric Fan</cp:lastModifiedBy>
  <cp:revision>60</cp:revision>
  <dcterms:created xsi:type="dcterms:W3CDTF">2018-03-28T08:00:24Z</dcterms:created>
  <dcterms:modified xsi:type="dcterms:W3CDTF">2024-02-10T00:52:19Z</dcterms:modified>
</cp:coreProperties>
</file>